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2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701" autoAdjust="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AF70-3220-4BCA-897C-86E221F15310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0A0E-004A-4DD5-B848-22B8C45AD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6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86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9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23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5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0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86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4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5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1e17671b-ae0a-4f15-a3dd-a99a1e50fb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012" y="237716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UNIT</a:t>
            </a:r>
            <a:r>
              <a:rPr lang="hr-HR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6000" dirty="0" err="1">
                <a:latin typeface="Helvetica" panose="020B0604020202020204" pitchFamily="34" charset="0"/>
                <a:cs typeface="Helvetica" panose="020B0604020202020204" pitchFamily="34" charset="0"/>
              </a:rPr>
              <a:t>Self-check</a:t>
            </a:r>
            <a:r>
              <a:rPr lang="hr-HR" sz="6000" dirty="0">
                <a:latin typeface="Helvetica" panose="020B0604020202020204" pitchFamily="34" charset="0"/>
                <a:cs typeface="Helvetica" panose="020B0604020202020204" pitchFamily="34" charset="0"/>
              </a:rPr>
              <a:t>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85" y="947176"/>
            <a:ext cx="9591675" cy="574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2588" y="2716306"/>
            <a:ext cx="551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spell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name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1882" y="3588130"/>
            <a:ext cx="551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old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1882" y="4459954"/>
            <a:ext cx="551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Have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got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brother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1882" y="5331778"/>
            <a:ext cx="551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friend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1882" y="6203333"/>
            <a:ext cx="551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he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27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871" y="309282"/>
            <a:ext cx="94532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Click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link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complete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tasks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Vocabulary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Grammar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b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sz="2400" i="1" dirty="0"/>
          </a:p>
          <a:p>
            <a:r>
              <a:rPr lang="hr-HR" sz="2400" dirty="0" err="1">
                <a:hlinkClick r:id="rId2"/>
              </a:rPr>
              <a:t>https</a:t>
            </a:r>
            <a:r>
              <a:rPr lang="hr-HR" sz="2400" dirty="0">
                <a:hlinkClick r:id="rId2"/>
              </a:rPr>
              <a:t>://</a:t>
            </a:r>
            <a:r>
              <a:rPr lang="hr-HR" sz="2400" dirty="0" err="1">
                <a:hlinkClick r:id="rId2"/>
              </a:rPr>
              <a:t>www.e-sfera.hr</a:t>
            </a:r>
            <a:r>
              <a:rPr lang="hr-HR" sz="2400" dirty="0">
                <a:hlinkClick r:id="rId2"/>
              </a:rPr>
              <a:t>/dodatni-digitalni-</a:t>
            </a:r>
            <a:r>
              <a:rPr lang="hr-HR" sz="2400" dirty="0" err="1">
                <a:hlinkClick r:id="rId2"/>
              </a:rPr>
              <a:t>sadrzaji</a:t>
            </a:r>
            <a:r>
              <a:rPr lang="hr-HR" sz="2400" dirty="0">
                <a:hlinkClick r:id="rId2"/>
              </a:rPr>
              <a:t>/</a:t>
            </a:r>
            <a:r>
              <a:rPr lang="hr-HR" sz="2400" dirty="0" err="1">
                <a:hlinkClick r:id="rId2"/>
              </a:rPr>
              <a:t>1e17671b-ae0a-4f15-a3dd-a99a1e50fbca</a:t>
            </a:r>
            <a:r>
              <a:rPr lang="hr-HR" sz="2400" dirty="0">
                <a:hlinkClick r:id="rId2"/>
              </a:rPr>
              <a:t>/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38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0284" y="330061"/>
            <a:ext cx="626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SELF-CHECK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04" y="0"/>
            <a:ext cx="513258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3928" y="1719119"/>
            <a:ext cx="500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Choose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correct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(a, b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c).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4" y="0"/>
            <a:ext cx="6882653" cy="66368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9494" y="4964956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389494" y="1849552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389494" y="3407254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358588" y="591671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389494" y="5968945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3439432" y="719418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3439432" y="1731078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3439432" y="2998112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3439432" y="4864861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3438617" y="6364181"/>
            <a:ext cx="295836" cy="25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3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32" y="5420"/>
            <a:ext cx="3531534" cy="68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2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481" y="161364"/>
            <a:ext cx="906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Procijeni vlastito znanje uz listu za </a:t>
            </a:r>
            <a:r>
              <a:rPr lang="hr-HR" sz="280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samoprocjenu</a:t>
            </a:r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1323" y="1118205"/>
            <a:ext cx="190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Znam predstaviti sebe i svoju obitelj.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2035" y="1395682"/>
            <a:ext cx="190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Znam </a:t>
            </a:r>
            <a:r>
              <a:rPr lang="hr-HR" dirty="0" err="1">
                <a:solidFill>
                  <a:srgbClr val="0070C0"/>
                </a:solidFill>
              </a:rPr>
              <a:t>slovkati</a:t>
            </a:r>
            <a:r>
              <a:rPr lang="hr-HR" dirty="0">
                <a:solidFill>
                  <a:srgbClr val="0070C0"/>
                </a:solidFill>
              </a:rPr>
              <a:t> svoje 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2747" y="1416503"/>
            <a:ext cx="190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Razumijem kratki opis osobe.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2229" y="1118205"/>
            <a:ext cx="190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Znam usmeno i pisano opisati osobu.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1711" y="1208584"/>
            <a:ext cx="190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Znam govoriti o razrednim pravilima</a:t>
            </a:r>
            <a:r>
              <a:rPr lang="hr-HR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3448" y="3478284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Mogu to samostalno učiniti.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3448" y="4455887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Potrebna mi je manja pomoć.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3448" y="5451456"/>
            <a:ext cx="1408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Trebam to dodatno uvježbati.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00" y="2114234"/>
            <a:ext cx="93440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340" y="349624"/>
            <a:ext cx="570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Workbook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page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16.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803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91119"/>
            <a:ext cx="12200575" cy="3536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079" y="4087906"/>
            <a:ext cx="180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uncle</a:t>
            </a:r>
            <a:endParaRPr lang="hr-HR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5812" y="4533891"/>
            <a:ext cx="180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cousin</a:t>
            </a:r>
            <a:endParaRPr lang="hr-HR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969" y="4973126"/>
            <a:ext cx="180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husband</a:t>
            </a:r>
            <a:endParaRPr lang="hr-HR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169" y="5333910"/>
            <a:ext cx="180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niece</a:t>
            </a:r>
            <a:endParaRPr lang="hr-HR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1921" y="5750822"/>
            <a:ext cx="180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nephew</a:t>
            </a:r>
            <a:endParaRPr lang="hr-HR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5" y="1174656"/>
            <a:ext cx="11105657" cy="5683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5729" y="3751729"/>
            <a:ext cx="278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She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isn’t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boring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hr-HR" sz="24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Tia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friendly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6447" y="3416163"/>
            <a:ext cx="2783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She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likes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sports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especially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swimming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hr-H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7165" y="3416163"/>
            <a:ext cx="2783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She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plump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short.</a:t>
            </a:r>
          </a:p>
          <a:p>
            <a:endParaRPr lang="hr-HR" sz="24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She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always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got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unusual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hairdo</a:t>
            </a:r>
            <a:r>
              <a:rPr lang="hr-HR" sz="2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4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3" y="1235447"/>
            <a:ext cx="11395114" cy="3968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8352" y="2877671"/>
            <a:ext cx="170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fashion</a:t>
            </a:r>
            <a:endParaRPr lang="hr-HR" sz="26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3633" y="3261006"/>
            <a:ext cx="170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elf</a:t>
            </a:r>
            <a:endParaRPr lang="hr-HR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6022" y="3692823"/>
            <a:ext cx="170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rule</a:t>
            </a:r>
            <a:endParaRPr lang="hr-HR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9881" y="4101703"/>
            <a:ext cx="170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</a:t>
            </a:r>
            <a:endParaRPr lang="hr-HR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505" y="4502565"/>
            <a:ext cx="170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shy</a:t>
            </a:r>
            <a:endParaRPr lang="hr-HR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1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5340" y="349624"/>
            <a:ext cx="570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Workbook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page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17.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34" y="2165506"/>
            <a:ext cx="10480778" cy="4138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8083" y="3455894"/>
            <a:ext cx="115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4017" y="3973062"/>
            <a:ext cx="115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isn’t</a:t>
            </a:r>
            <a:endParaRPr lang="hr-HR" sz="2800" b="1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2020" y="4496282"/>
            <a:ext cx="115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1839" y="5007892"/>
            <a:ext cx="118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aren’t</a:t>
            </a:r>
            <a:endParaRPr lang="hr-HR" sz="2800" b="1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3323" y="5519502"/>
            <a:ext cx="115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41773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8565"/>
            <a:ext cx="12154969" cy="31062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27094" y="1344706"/>
            <a:ext cx="363071" cy="349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1053353" y="1788459"/>
            <a:ext cx="425823" cy="383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7427259" y="1788459"/>
            <a:ext cx="479612" cy="366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391770" y="2296085"/>
            <a:ext cx="988359" cy="379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3704665" y="2311213"/>
            <a:ext cx="363071" cy="349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7543800" y="2296085"/>
            <a:ext cx="564776" cy="364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1297640" y="2800350"/>
            <a:ext cx="363071" cy="349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4885765" y="2813796"/>
            <a:ext cx="479611" cy="349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8590430" y="2813796"/>
            <a:ext cx="876299" cy="349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1093693" y="3262592"/>
            <a:ext cx="345141" cy="349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3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1840</TotalTime>
  <Words>187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Helvetica</vt:lpstr>
      <vt:lpstr>Paket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148</cp:revision>
  <dcterms:created xsi:type="dcterms:W3CDTF">2020-09-19T11:02:00Z</dcterms:created>
  <dcterms:modified xsi:type="dcterms:W3CDTF">2022-09-05T15:58:45Z</dcterms:modified>
</cp:coreProperties>
</file>